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5FCFF-E0E1-46FD-B3AD-9A77B7D8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C0FEB8-9B8D-45F4-A220-30C79A74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13A-A81E-4592-9FA7-5C0F6596D483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98DC61-38FF-4C66-92F0-FEA55488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D3E683-8C55-455B-879B-8867DB92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21FB-92D4-48CF-9465-4A78707B5D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6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937E6E-084D-447A-9195-4AEB2D3D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AD11BF-5CA7-447C-BB66-A899FA41A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AE7A3A-AC90-495B-9633-4681A542B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213A-A81E-4592-9FA7-5C0F6596D483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AAD48-2080-4C32-BA70-EB1E2680B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16630D-EB70-4FF0-9E5B-6825FA3A5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21FB-92D4-48CF-9465-4A78707B5D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70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E51D6C-D6F5-4EA7-9F4E-F119890D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Java</a:t>
            </a:r>
            <a:r>
              <a:rPr lang="zh-CN" altLang="en-US"/>
              <a:t>语言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A9ACA5-3709-4915-833B-AAC9650F0A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905B1C-9E97-40E9-8B0E-0CBFC96B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图形编程</a:t>
            </a:r>
            <a:r>
              <a:rPr lang="en-US" altLang="zh-CN"/>
              <a:t>(SWING)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95EC3-C615-4693-8815-83F4E6497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3C4B2C-C26D-4728-85D7-0045112F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A86AF1-EBAB-4B4E-AF2B-712C361BB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4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239243-72B3-4222-BFBE-B9AF7E03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网络编程（今年没学到，不考可自学）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3A69E-81AD-4F3B-8C62-0B0CF61AA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8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1C1372-A1C1-41D2-9B0D-4C94E538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考试内容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79B08-29AD-4361-9738-0DF21E95E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5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FE102D-43F5-4439-8FAC-0CD5831D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答疑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B7F0B6-87D2-4659-BB70-9B873EF08F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6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5B9963-5860-46F9-A1C6-A2CF1297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6DD5AC-D61E-4D8E-BCDA-D578268170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2C25EB-9A30-4422-BFA4-6F3A2346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1D7D5-CDD5-44CD-BE44-F6CCCA5431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1C6A02-78D6-407B-ADE8-4FE4732C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面向对象编程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578D77-87F2-4DFF-B6C7-908732F3F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696178-8435-4371-9BBA-BC1C826C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异常处理机制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C76C3-32DF-45DB-AF13-E31FAB078C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9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C6CF17-EBB7-47F2-BB64-335C6C23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核心类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A0DB03-42FB-4154-A3CB-7AA8B9632A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AF4998-742E-4173-8F8C-C19D921C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图形编程</a:t>
            </a:r>
            <a:r>
              <a:rPr lang="en-US" altLang="zh-CN"/>
              <a:t>(SWING)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55CAA-A52A-4F90-B5A6-899699F12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7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全屏显示(4:3)</PresentationFormat>
  <Paragraphs>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Java语言</vt:lpstr>
      <vt:lpstr>考试内容</vt:lpstr>
      <vt:lpstr>答疑</vt:lpstr>
      <vt:lpstr>PowerPoint 演示文稿</vt:lpstr>
      <vt:lpstr>PowerPoint 演示文稿</vt:lpstr>
      <vt:lpstr>面向对象编程</vt:lpstr>
      <vt:lpstr>Java异常处理机制</vt:lpstr>
      <vt:lpstr>核心类</vt:lpstr>
      <vt:lpstr>图形编程(SWING)</vt:lpstr>
      <vt:lpstr>图形编程(SWING)</vt:lpstr>
      <vt:lpstr>线程</vt:lpstr>
      <vt:lpstr>网络编程（今年没学到，不考可自学）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Java语言</dc:title>
  <dc:creator>CUMT</dc:creator>
  <cp:lastModifiedBy>CUMT</cp:lastModifiedBy>
  <cp:revision>1</cp:revision>
  <dcterms:created xsi:type="dcterms:W3CDTF">2021-12-29T08:08:51Z</dcterms:created>
  <dcterms:modified xsi:type="dcterms:W3CDTF">2021-12-29T08:08:51Z</dcterms:modified>
</cp:coreProperties>
</file>